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60" r:id="rId4"/>
    <p:sldId id="274" r:id="rId5"/>
    <p:sldId id="273" r:id="rId6"/>
    <p:sldId id="261" r:id="rId7"/>
    <p:sldId id="264" r:id="rId8"/>
    <p:sldId id="270" r:id="rId9"/>
    <p:sldId id="271" r:id="rId10"/>
    <p:sldId id="272" r:id="rId11"/>
    <p:sldId id="263" r:id="rId12"/>
    <p:sldId id="269" r:id="rId13"/>
  </p:sldIdLst>
  <p:sldSz cx="12192000" cy="6858000"/>
  <p:notesSz cx="6858000" cy="9144000"/>
  <p:embeddedFontLst>
    <p:embeddedFont>
      <p:font typeface="나눔스퀘어 네오 Bold" panose="00000800000000000000" pitchFamily="2" charset="-127"/>
      <p:bold r:id="rId14"/>
    </p:embeddedFont>
    <p:embeddedFont>
      <p:font typeface="나눔스퀘어 네오 ExtraBold" panose="00000900000000000000" pitchFamily="2" charset="-127"/>
      <p:bold r:id="rId15"/>
    </p:embeddedFont>
    <p:embeddedFont>
      <p:font typeface="나눔스퀘어 네오 Heavy" panose="00000A00000000000000" pitchFamily="2" charset="-127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DC8589-3AD4-EFCE-3E8E-48F0A73A4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B80A7A-45D1-85D5-2463-43C166E768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ACC6AB-B48A-B942-82DC-857C7D469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EEE790-295B-B092-5433-98B09BCA6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4F0619-A96E-D5AE-AEF5-1FBE70BF6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441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23E40-5772-656C-8FD4-4F0DC4AD5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FC047DA-4A5F-ECA7-05F4-97B801B73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13E02D-39C3-21D3-4C53-A59BE17E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090E33-E4DD-E640-708D-E8485CBCC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EA31C6-BFFD-9536-ED8F-8BBC853A8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476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29C9FE-7A37-8557-7817-E30F650E90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1F59B8-FF88-1D78-FA14-3B8D996796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776BDC-441F-55CB-A56D-11570782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278132-BD88-D426-2356-0FD49853F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EB822-4F70-E3EF-5AB2-C69268F7E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512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BDEECB-6400-4B4F-2BD0-CE5DF5645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848125-EC87-DE88-0B0A-C88726748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03F3CD-D4CA-1FA4-7828-A216CEC1B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D56FF9-DC8E-AD11-CA41-6C8CE69B4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05AA8E-4614-22AC-99B9-9725468E3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7496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95697B-E5F8-F346-9757-71EDDB853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6D9A25-944C-808B-0EB1-FCA0A817C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D52929-20DA-CFCC-D0C0-EA3BF2DBE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271454-2FDA-ADD4-66C0-2E6981E06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4B17B8-5E27-6A73-3BF4-7CC18A899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767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0F3324-A63E-A7A8-BF9F-44D430D9D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74B6AA-93B4-BF18-1BE8-FFEA585996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12E893-E0AF-55E9-ABB5-074DB7A8E7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0D2917-9B18-C10A-31F2-BE116EDFA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DDBE75-A3E5-66D4-1B11-4F4F56D29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3FF876-A882-65EF-FE8A-5ADE21B18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7744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C60994-9C20-2DAC-DE50-7424D9D75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8A6708-F230-FA4A-C407-E5109C9E6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149C91-E25D-AE90-30CD-4716AECB3B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303623E-2595-0ED6-8B69-F72223AF83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4C59FBD-D622-65A6-0BD9-926CE00DD5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0F5D08D-EE23-B6F9-E752-C2AC9D88E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09D9173-8B45-92CA-2FB0-A94ABBA75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750D6A4-8C0F-291E-A423-03247BC53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589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12BDA1-C1F4-D7CA-40F7-3F60D44E1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66FFF-C6C5-B3D4-3881-CC3DE703C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8F56F83-04C2-5115-7AEF-569B2AD50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112B071-76FE-2F66-51D5-F52178BC6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32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DDF5BC-4B05-325D-EF1C-6EBAC7156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77C1B6-DBD9-8F55-9131-F03E86C7D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D0C6F5E-CEE5-305B-76D8-6FA82B5CA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905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FF0D6E-0C47-7C71-FAD6-4E7640566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83712F-B5C1-C3E4-C85D-BAAB286695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4F28FB-3CF3-4CA6-9887-09634EB377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CC7A8E-E6FA-6EA2-60E8-0EE64E2B5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D22CFD-BCF6-98A4-A214-8F8A6FC30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0FCE73-C256-502C-E709-EA5BF6E04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262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75AF5-A28C-6BA1-606B-4DE74C1AB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5C2A9F-A314-8A1B-39B1-F33622B0BE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2648C5-4BB7-A2B8-ECB9-F839BC13D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D6C3C1-FDA5-ECE0-00B9-ED24A4040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FB2455-B81F-E6BB-EFCB-0B3085425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7C8F2B-B118-3D4D-898C-3092B1CCE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653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321A3DD-9F88-36D0-8C7E-1342C9A0B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EB551C-E7A7-624A-4366-AE256BDFA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EC14AC-FA64-0363-AF99-DCA8FE73F6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5CEE33-F96B-44A3-9D93-AF28D7FA27AA}" type="datetimeFigureOut">
              <a:rPr lang="ko-KR" altLang="en-US" smtClean="0"/>
              <a:t>2025-12-15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52E234-1C6B-D356-AE7D-D4C3B2C16E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7653AE-985C-8A47-60F6-97BAD1ED1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D55A6D-5377-4F7E-8F8F-ECB394867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37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C05808E-D8DD-A075-E366-D1A7880527B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9233" b="6497"/>
          <a:stretch>
            <a:fillRect/>
          </a:stretch>
        </p:blipFill>
        <p:spPr bwMode="ltGray"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784A804-360D-76BB-5042-BD32CB3DC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7275" y="1150925"/>
            <a:ext cx="9144000" cy="2416042"/>
          </a:xfrm>
        </p:spPr>
        <p:txBody>
          <a:bodyPr>
            <a:normAutofit fontScale="90000"/>
          </a:bodyPr>
          <a:lstStyle/>
          <a:p>
            <a:r>
              <a:rPr lang="ko-KR" altLang="en-US" dirty="0">
                <a:solidFill>
                  <a:srgbClr val="FFFFFF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유니티를 이용한 멀티플레이 </a:t>
            </a:r>
            <a:r>
              <a:rPr lang="ko-KR" altLang="en-US" dirty="0" err="1">
                <a:solidFill>
                  <a:srgbClr val="FFFFFF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로그라이크</a:t>
            </a:r>
            <a:r>
              <a:rPr lang="ko-KR" altLang="en-US" dirty="0">
                <a:solidFill>
                  <a:srgbClr val="FFFFFF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게임</a:t>
            </a:r>
            <a:br>
              <a:rPr lang="en-US" altLang="ko-KR" dirty="0">
                <a:solidFill>
                  <a:srgbClr val="FFFFFF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</a:br>
            <a:r>
              <a:rPr lang="en-US" altLang="ko-KR" dirty="0">
                <a:solidFill>
                  <a:srgbClr val="FFFFFF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&lt; </a:t>
            </a:r>
            <a:r>
              <a:rPr lang="ko-KR" altLang="en-US" b="1" dirty="0" err="1">
                <a:solidFill>
                  <a:srgbClr val="FFFFFF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스폴라트</a:t>
            </a:r>
            <a:r>
              <a:rPr lang="ko-KR" altLang="en-US" dirty="0">
                <a:solidFill>
                  <a:srgbClr val="FFFFFF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 </a:t>
            </a:r>
            <a:r>
              <a:rPr lang="en-US" altLang="ko-KR" dirty="0">
                <a:solidFill>
                  <a:srgbClr val="FFFFFF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&gt;</a:t>
            </a:r>
            <a:endParaRPr lang="ko-KR" altLang="en-US" dirty="0">
              <a:solidFill>
                <a:srgbClr val="FFFFFF"/>
              </a:solidFill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2B6944D-8141-D250-8C65-5C62D5B80D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7344" y="4774988"/>
            <a:ext cx="9144000" cy="1825760"/>
          </a:xfrm>
        </p:spPr>
        <p:txBody>
          <a:bodyPr>
            <a:normAutofit/>
          </a:bodyPr>
          <a:lstStyle/>
          <a:p>
            <a:pPr algn="r"/>
            <a:r>
              <a:rPr lang="ko-KR" altLang="en-US" sz="2000" dirty="0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지도교수</a:t>
            </a:r>
            <a:r>
              <a:rPr lang="ko-KR" altLang="en-US" dirty="0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b="1" dirty="0" err="1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박천음</a:t>
            </a:r>
            <a:r>
              <a:rPr lang="ko-KR" altLang="en-US" dirty="0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000" dirty="0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교수님</a:t>
            </a:r>
            <a:endParaRPr lang="en-US" altLang="ko-KR" sz="2000" dirty="0">
              <a:solidFill>
                <a:srgbClr val="FFFFFF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algn="r"/>
            <a:r>
              <a:rPr lang="en-US" altLang="ko-KR" sz="2000" dirty="0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20201758</a:t>
            </a:r>
            <a:r>
              <a:rPr lang="ko-KR" altLang="en-US" sz="2000" dirty="0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b="1" dirty="0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구한빈</a:t>
            </a:r>
            <a:endParaRPr lang="en-US" altLang="ko-KR" sz="2000" b="1" dirty="0">
              <a:solidFill>
                <a:srgbClr val="FFFFFF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algn="r"/>
            <a:r>
              <a:rPr lang="en-US" altLang="ko-KR" sz="2000" dirty="0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20201781 </a:t>
            </a:r>
            <a:r>
              <a:rPr lang="ko-KR" altLang="en-US" b="1" dirty="0" err="1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이윤재</a:t>
            </a:r>
            <a:endParaRPr lang="en-US" altLang="ko-KR" b="1" dirty="0">
              <a:solidFill>
                <a:srgbClr val="FFFFFF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algn="r"/>
            <a:r>
              <a:rPr lang="en-US" altLang="ko-KR" sz="2000" dirty="0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20211877 </a:t>
            </a:r>
            <a:r>
              <a:rPr lang="ko-KR" altLang="en-US" b="1" dirty="0" err="1">
                <a:solidFill>
                  <a:srgbClr val="FFFFFF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성송</a:t>
            </a:r>
            <a:endParaRPr lang="ko-KR" altLang="en-US" sz="2000" b="1" dirty="0">
              <a:solidFill>
                <a:srgbClr val="FFFFFF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1477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60F44E-A9AF-F384-F1A1-A00BE0D15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42841E0-9F2C-574B-0423-57E7C376951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B864BD50-5D95-6C9A-0024-D0DFDBD7B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3.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시연 영상 </a:t>
            </a:r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–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랜덤 맵 생성</a:t>
            </a:r>
          </a:p>
        </p:txBody>
      </p:sp>
    </p:spTree>
    <p:extLst>
      <p:ext uri="{BB962C8B-B14F-4D97-AF65-F5344CB8AC3E}">
        <p14:creationId xmlns:p14="http://schemas.microsoft.com/office/powerpoint/2010/main" val="678375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8D9225-A4EC-FACD-4143-47756DBBF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C657730-9BA3-0D36-42D2-5B97B5B5E4EC}"/>
              </a:ext>
            </a:extLst>
          </p:cNvPr>
          <p:cNvSpPr/>
          <p:nvPr/>
        </p:nvSpPr>
        <p:spPr>
          <a:xfrm>
            <a:off x="1371600" y="1690690"/>
            <a:ext cx="2924175" cy="468153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9F006D5-6105-1726-07F9-6529E93A74BD}"/>
              </a:ext>
            </a:extLst>
          </p:cNvPr>
          <p:cNvSpPr/>
          <p:nvPr/>
        </p:nvSpPr>
        <p:spPr>
          <a:xfrm>
            <a:off x="4733925" y="1690689"/>
            <a:ext cx="2924175" cy="468153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96C286D4-0716-32BB-D976-425F1EF422B0}"/>
              </a:ext>
            </a:extLst>
          </p:cNvPr>
          <p:cNvSpPr/>
          <p:nvPr/>
        </p:nvSpPr>
        <p:spPr>
          <a:xfrm>
            <a:off x="8096250" y="1690688"/>
            <a:ext cx="2924175" cy="4681537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820BD41-5A74-7327-DC20-9D9B8CF16F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b="15730"/>
          <a:stretch>
            <a:fillRect/>
          </a:stretch>
        </p:blipFill>
        <p:spPr>
          <a:xfrm>
            <a:off x="-1" y="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E35CD401-5D41-F2AD-938D-B7315D42D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4.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역할</a:t>
            </a:r>
          </a:p>
        </p:txBody>
      </p:sp>
      <p:pic>
        <p:nvPicPr>
          <p:cNvPr id="3" name="그래픽 2" descr="사용자 단색으로 채워진">
            <a:extLst>
              <a:ext uri="{FF2B5EF4-FFF2-40B4-BE49-F238E27FC236}">
                <a16:creationId xmlns:a16="http://schemas.microsoft.com/office/drawing/2014/main" id="{1C3409E6-541D-6E83-6B4C-4B387A1AC6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09725" y="1935154"/>
            <a:ext cx="914400" cy="914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CAFAD8-20A0-16A2-A1D1-BF88A9615440}"/>
              </a:ext>
            </a:extLst>
          </p:cNvPr>
          <p:cNvSpPr txBox="1"/>
          <p:nvPr/>
        </p:nvSpPr>
        <p:spPr>
          <a:xfrm>
            <a:off x="2524125" y="2204454"/>
            <a:ext cx="320992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구한빈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0F85E48-830C-CF97-27D3-43A41F4802E7}"/>
              </a:ext>
            </a:extLst>
          </p:cNvPr>
          <p:cNvCxnSpPr/>
          <p:nvPr/>
        </p:nvCxnSpPr>
        <p:spPr>
          <a:xfrm>
            <a:off x="1609725" y="2849554"/>
            <a:ext cx="2457450" cy="0"/>
          </a:xfrm>
          <a:prstGeom prst="line">
            <a:avLst/>
          </a:prstGeom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E9B16E7-1726-DD4F-7BA1-A311049B7595}"/>
              </a:ext>
            </a:extLst>
          </p:cNvPr>
          <p:cNvSpPr txBox="1"/>
          <p:nvPr/>
        </p:nvSpPr>
        <p:spPr>
          <a:xfrm>
            <a:off x="1447800" y="2984502"/>
            <a:ext cx="27717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•</a:t>
            </a:r>
            <a:r>
              <a:rPr lang="en-US" altLang="ko-KR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멀티플레이 기능 구현</a:t>
            </a:r>
            <a:endParaRPr lang="en-US" altLang="ko-KR" sz="20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• 게임 기획</a:t>
            </a:r>
            <a:endParaRPr lang="en-US" altLang="ko-KR" sz="20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endParaRPr lang="ko-KR" altLang="en-US" sz="20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pic>
        <p:nvPicPr>
          <p:cNvPr id="22" name="그래픽 21" descr="사용자 단색으로 채워진">
            <a:extLst>
              <a:ext uri="{FF2B5EF4-FFF2-40B4-BE49-F238E27FC236}">
                <a16:creationId xmlns:a16="http://schemas.microsoft.com/office/drawing/2014/main" id="{D62D97B8-9DA8-1EEA-C74D-2266B2806A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72050" y="1935153"/>
            <a:ext cx="914400" cy="9144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B9F804F-DD22-ACBF-87B4-5D71583EC1BF}"/>
              </a:ext>
            </a:extLst>
          </p:cNvPr>
          <p:cNvSpPr txBox="1"/>
          <p:nvPr/>
        </p:nvSpPr>
        <p:spPr>
          <a:xfrm>
            <a:off x="5886450" y="2204453"/>
            <a:ext cx="320992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이윤재</a:t>
            </a:r>
            <a:endParaRPr lang="ko-KR" altLang="en-US" sz="32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66B829C3-C89E-D929-A3F4-1CE0D7118984}"/>
              </a:ext>
            </a:extLst>
          </p:cNvPr>
          <p:cNvCxnSpPr/>
          <p:nvPr/>
        </p:nvCxnSpPr>
        <p:spPr>
          <a:xfrm>
            <a:off x="4972050" y="2849553"/>
            <a:ext cx="2457450" cy="0"/>
          </a:xfrm>
          <a:prstGeom prst="line">
            <a:avLst/>
          </a:prstGeom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347BA5D-A63A-C034-D484-11A8AF61F485}"/>
              </a:ext>
            </a:extLst>
          </p:cNvPr>
          <p:cNvSpPr txBox="1"/>
          <p:nvPr/>
        </p:nvSpPr>
        <p:spPr>
          <a:xfrm>
            <a:off x="4810125" y="2984501"/>
            <a:ext cx="27717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• 적 기능 구현</a:t>
            </a:r>
            <a:r>
              <a:rPr lang="en-US" altLang="ko-KR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</a:p>
          <a:p>
            <a:pPr marL="180975" indent="-180975"/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• 랜덤 맵 생성 알고리즘 구현</a:t>
            </a:r>
            <a:endParaRPr lang="en-US" altLang="ko-KR" sz="20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endParaRPr lang="ko-KR" altLang="en-US" sz="20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pic>
        <p:nvPicPr>
          <p:cNvPr id="28" name="그래픽 27" descr="사용자 단색으로 채워진">
            <a:extLst>
              <a:ext uri="{FF2B5EF4-FFF2-40B4-BE49-F238E27FC236}">
                <a16:creationId xmlns:a16="http://schemas.microsoft.com/office/drawing/2014/main" id="{3E0BEBD5-8357-8EAB-BC52-4537702DF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34375" y="1935152"/>
            <a:ext cx="914400" cy="9144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996D28A-3B72-E84C-468F-290E9645BB55}"/>
              </a:ext>
            </a:extLst>
          </p:cNvPr>
          <p:cNvSpPr txBox="1"/>
          <p:nvPr/>
        </p:nvSpPr>
        <p:spPr>
          <a:xfrm>
            <a:off x="9248775" y="2204452"/>
            <a:ext cx="320992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3200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성송</a:t>
            </a:r>
            <a:endParaRPr lang="ko-KR" altLang="en-US" sz="32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5E6FF68E-5716-158B-09FB-329BA8CDDBC5}"/>
              </a:ext>
            </a:extLst>
          </p:cNvPr>
          <p:cNvCxnSpPr/>
          <p:nvPr/>
        </p:nvCxnSpPr>
        <p:spPr>
          <a:xfrm>
            <a:off x="8334375" y="2849552"/>
            <a:ext cx="2457450" cy="0"/>
          </a:xfrm>
          <a:prstGeom prst="line">
            <a:avLst/>
          </a:prstGeom>
          <a:ln>
            <a:solidFill>
              <a:schemeClr val="bg1">
                <a:lumMod val="95000"/>
                <a:lumOff val="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C1E0F54-7F27-5B46-AC7D-68E972FA6A08}"/>
              </a:ext>
            </a:extLst>
          </p:cNvPr>
          <p:cNvSpPr txBox="1"/>
          <p:nvPr/>
        </p:nvSpPr>
        <p:spPr>
          <a:xfrm>
            <a:off x="8172450" y="2984500"/>
            <a:ext cx="27717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•</a:t>
            </a:r>
            <a:r>
              <a:rPr lang="en-US" altLang="ko-KR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플레이어 기능 구현</a:t>
            </a:r>
            <a:endParaRPr lang="en-US" altLang="ko-KR" sz="20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180975" indent="-180975"/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• 캐릭터 및 광물 </a:t>
            </a:r>
            <a:r>
              <a:rPr lang="ko-KR" altLang="en-US" sz="2000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에셋</a:t>
            </a:r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디자인</a:t>
            </a:r>
            <a:endParaRPr lang="en-US" altLang="ko-KR" sz="20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endParaRPr lang="ko-KR" altLang="en-US" sz="20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456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9B3D6C-1AB5-6623-B37F-5E4C26A01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9BDE376-C64D-863B-9B2F-30019BFB8D7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45A72AA-7C2B-9BC4-5EB4-77C29EA677F2}"/>
              </a:ext>
            </a:extLst>
          </p:cNvPr>
          <p:cNvSpPr/>
          <p:nvPr/>
        </p:nvSpPr>
        <p:spPr>
          <a:xfrm>
            <a:off x="990600" y="1476374"/>
            <a:ext cx="10515600" cy="5094471"/>
          </a:xfrm>
          <a:prstGeom prst="roundRect">
            <a:avLst>
              <a:gd name="adj" fmla="val 4133"/>
            </a:avLst>
          </a:prstGeom>
          <a:solidFill>
            <a:srgbClr val="000000">
              <a:alpha val="52157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7F164D87-9586-1CA1-E455-BAC600B24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5.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다음 학기 계획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1D414C-1284-0F60-9C9E-A5190982EE6E}"/>
              </a:ext>
            </a:extLst>
          </p:cNvPr>
          <p:cNvSpPr txBox="1"/>
          <p:nvPr/>
        </p:nvSpPr>
        <p:spPr>
          <a:xfrm>
            <a:off x="1257300" y="1437388"/>
            <a:ext cx="9944100" cy="5172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&lt;</a:t>
            </a:r>
            <a:r>
              <a:rPr lang="ko-KR" altLang="en-US" sz="2400" dirty="0" err="1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인게임</a:t>
            </a:r>
            <a:r>
              <a:rPr lang="ko-KR" altLang="en-US" sz="24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 기능</a:t>
            </a:r>
            <a:r>
              <a:rPr lang="en-US" altLang="ko-KR" sz="2400" dirty="0">
                <a:latin typeface="나눔스퀘어 네오 ExtraBold" panose="00000900000000000000" pitchFamily="2" charset="-127"/>
                <a:ea typeface="나눔스퀘어 네오 ExtraBold" panose="00000900000000000000" pitchFamily="2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호스트 플레이어 진행상황 저장</a:t>
            </a:r>
            <a:endParaRPr lang="en-US" altLang="ko-KR" sz="2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랜덤 생성되는 던전 기능 보완</a:t>
            </a:r>
            <a:endParaRPr lang="en-US" altLang="ko-KR" sz="2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보스 전투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층 이동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마을 기능 등 </a:t>
            </a:r>
            <a:r>
              <a:rPr lang="ko-KR" altLang="en-US" sz="20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미구현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000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인게임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요소 구현</a:t>
            </a:r>
            <a:endParaRPr lang="en-US" altLang="ko-KR" sz="2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스킬 이펙트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맵 디자인 등 게임의 퀄리티를 높이는데 중점을 두고 진행</a:t>
            </a:r>
            <a:endParaRPr lang="en-US" altLang="ko-KR" sz="2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밸런스를 위해 몬스터 정보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광물 정보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등의 데이터를 정리</a:t>
            </a:r>
            <a:endParaRPr lang="en-US" altLang="ko-KR" sz="2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05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&lt;</a:t>
            </a:r>
            <a:r>
              <a:rPr lang="ko-KR" altLang="en-US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멀티플레이 동기화</a:t>
            </a:r>
            <a:r>
              <a:rPr lang="en-US" altLang="ko-KR" sz="24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&gt;</a:t>
            </a:r>
          </a:p>
          <a:p>
            <a:pPr marL="180975" indent="-180975">
              <a:lnSpc>
                <a:spcPct val="150000"/>
              </a:lnSpc>
            </a:pP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아직 광물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몬스터 등의 동기화는 이루어지지 않아 호스트에서는 보이지만 클라이언트에서는 보이지 않는 상태</a:t>
            </a:r>
            <a:endParaRPr lang="en-US" altLang="ko-KR" sz="2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플레이어 상태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스킬</a:t>
            </a:r>
            <a:r>
              <a:rPr lang="en-US" altLang="ko-KR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인벤토리 등의 요소도 동기화 필요</a:t>
            </a:r>
            <a:endParaRPr lang="en-US" altLang="ko-KR" sz="2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1175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A083C2-FFD8-2F01-B667-B8F867C13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그림 12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B42D6FE-C38F-5C13-12A8-0F7B7FB745E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F298E635-15B1-6C54-A8F7-EAF4CEF77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49" y="1164377"/>
            <a:ext cx="3924301" cy="3159973"/>
          </a:xfrm>
        </p:spPr>
        <p:txBody>
          <a:bodyPr anchor="t">
            <a:normAutofit/>
          </a:bodyPr>
          <a:lstStyle/>
          <a:p>
            <a:r>
              <a:rPr lang="ko-KR" altLang="en-US" dirty="0">
                <a:solidFill>
                  <a:srgbClr val="FFFFFF"/>
                </a:solidFill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목차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CA162533-861E-B322-B51C-6FA3D532B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368" y="2147816"/>
            <a:ext cx="5170861" cy="40720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1.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게임 콘텐츠 설명</a:t>
            </a: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구현된 기능</a:t>
            </a: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시연 영상</a:t>
            </a: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역할</a:t>
            </a: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5.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다음 학기 계획</a:t>
            </a:r>
          </a:p>
        </p:txBody>
      </p:sp>
    </p:spTree>
    <p:extLst>
      <p:ext uri="{BB962C8B-B14F-4D97-AF65-F5344CB8AC3E}">
        <p14:creationId xmlns:p14="http://schemas.microsoft.com/office/powerpoint/2010/main" val="2395254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FB313E-04C8-4826-BF10-7994CFDC5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4CEA335-5F75-CFA0-4D1B-FF45C1935C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3A67644F-3168-5B17-0253-D697270AD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1.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게임 콘텐츠 설명</a:t>
            </a:r>
          </a:p>
        </p:txBody>
      </p:sp>
      <p:sp>
        <p:nvSpPr>
          <p:cNvPr id="2" name="내용 개체 틀 7">
            <a:extLst>
              <a:ext uri="{FF2B5EF4-FFF2-40B4-BE49-F238E27FC236}">
                <a16:creationId xmlns:a16="http://schemas.microsoft.com/office/drawing/2014/main" id="{4807FCC9-1500-BD54-2068-D4E00C61D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525" y="3066582"/>
            <a:ext cx="10944225" cy="18526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던전으로 변한 광산에서 광물을 캐고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이를 마을에서 판매해 돈을 획득</a:t>
            </a:r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얻은 돈으로 마을에서 캐릭터 성능을 향상</a:t>
            </a:r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-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보스 몬스터를 처치하는 것이 게임의 최종 목표</a:t>
            </a:r>
          </a:p>
        </p:txBody>
      </p:sp>
      <p:pic>
        <p:nvPicPr>
          <p:cNvPr id="4" name="그림 3" descr="만화 영화, 장난감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4B61BA3-B3E7-304A-B48E-7B0561E1C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850" y="3866555"/>
            <a:ext cx="3390900" cy="2260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7563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E67232-BFA4-B9C4-67E3-66BC39A78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5EDB7FC-5078-3BAB-8766-24E5B2492E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0987A8B0-30CC-C017-0794-2116A477F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1.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게임 콘텐츠 설명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2C3982A6-FCC8-6174-996B-69DF1BE66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525" y="3067050"/>
            <a:ext cx="10944225" cy="2214599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스타크래프트 </a:t>
            </a:r>
            <a:r>
              <a:rPr lang="ko-KR" altLang="en-US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유즈맵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&lt;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광산에서 </a:t>
            </a:r>
            <a:r>
              <a:rPr lang="ko-KR" altLang="en-US" dirty="0" err="1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광물캐기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&gt;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에서 영감을 받은 불사의 적을 상대로 광물을 캐는 방식</a:t>
            </a:r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endParaRPr lang="en-US" altLang="ko-KR" sz="12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적을 죽이지 못 하는 대신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무력화가 가능하기 때문에 플레이어들이     협동해 광물을 캐며 돈을 버는 것이 중요</a:t>
            </a:r>
          </a:p>
        </p:txBody>
      </p:sp>
    </p:spTree>
    <p:extLst>
      <p:ext uri="{BB962C8B-B14F-4D97-AF65-F5344CB8AC3E}">
        <p14:creationId xmlns:p14="http://schemas.microsoft.com/office/powerpoint/2010/main" val="17221257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982B1D-91D0-4C9E-B963-41FFF9A21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028F9CE-485A-9717-962B-DF5B2DD008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D8BBD8B3-A89E-CF80-3B11-5C76816AF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1.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게임 콘텐츠 설명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AB6BD209-587E-7714-44C3-E0D0E63C1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475" y="1524000"/>
            <a:ext cx="10944225" cy="2214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플레이 흐름도</a:t>
            </a:r>
          </a:p>
        </p:txBody>
      </p:sp>
      <p:pic>
        <p:nvPicPr>
          <p:cNvPr id="3" name="그림 2" descr="스크린샷, 텍스트, 도표, 평면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1A47138-D579-843C-C81E-4197EB3D2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829" y="1956503"/>
            <a:ext cx="8264341" cy="46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70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561327-EC0A-8A3A-A120-28C08AF5C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A1D0632-140A-810F-AB5D-66B65C889A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979CCCD2-D49E-80E9-9E70-D5286A5D6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2.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구현된 기능</a:t>
            </a:r>
          </a:p>
        </p:txBody>
      </p:sp>
      <p:sp>
        <p:nvSpPr>
          <p:cNvPr id="10" name="내용 개체 틀 7">
            <a:extLst>
              <a:ext uri="{FF2B5EF4-FFF2-40B4-BE49-F238E27FC236}">
                <a16:creationId xmlns:a16="http://schemas.microsoft.com/office/drawing/2014/main" id="{FA60E5C7-E78A-5F05-163F-159093A86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6" y="2237906"/>
            <a:ext cx="11187114" cy="3848569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멀티플레이 기능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게임 접속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위치 및 애니메이션 동기화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데이터 저장 및 복구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생성된 던전 동기화</a:t>
            </a:r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endParaRPr lang="en-US" altLang="ko-KR" sz="1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캐릭터 기능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 채광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스킬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인벤토리</a:t>
            </a:r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endParaRPr lang="en-US" altLang="ko-KR" sz="1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적 기능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플레이어 감지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추적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,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공격</a:t>
            </a:r>
            <a:endParaRPr lang="en-US" altLang="ko-KR" sz="1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endParaRPr lang="en-US" altLang="ko-KR" sz="10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기타 기능 </a:t>
            </a:r>
            <a:r>
              <a:rPr lang="en-US" altLang="ko-KR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: </a:t>
            </a:r>
            <a:r>
              <a:rPr lang="ko-KR" altLang="en-US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랜덤 맵 생성</a:t>
            </a:r>
            <a:endParaRPr lang="en-US" altLang="ko-KR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4927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464182-EE81-6A54-AF99-1C64E10EF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968FCEB-822F-5753-C7C8-51F36D2F59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628A646F-132B-CE10-27D8-ABFAA829E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3.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시연 영상 </a:t>
            </a:r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–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멀티플레이 기능</a:t>
            </a:r>
          </a:p>
        </p:txBody>
      </p:sp>
    </p:spTree>
    <p:extLst>
      <p:ext uri="{BB962C8B-B14F-4D97-AF65-F5344CB8AC3E}">
        <p14:creationId xmlns:p14="http://schemas.microsoft.com/office/powerpoint/2010/main" val="4256596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8ADED2-9851-49B8-C650-C7F091C2E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F1F6755-296B-FD7B-C832-AF706EF3411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E12FE3C4-8805-D684-C7A5-D9FBA465A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3.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시연 영상 </a:t>
            </a:r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–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플레이어 기능</a:t>
            </a:r>
          </a:p>
        </p:txBody>
      </p:sp>
    </p:spTree>
    <p:extLst>
      <p:ext uri="{BB962C8B-B14F-4D97-AF65-F5344CB8AC3E}">
        <p14:creationId xmlns:p14="http://schemas.microsoft.com/office/powerpoint/2010/main" val="3867341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863F7F-2657-25E2-1891-76A8FB4C0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밤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B1043BE-87BC-C80F-8433-9639F0D6DA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b="15730"/>
          <a:stretch>
            <a:fillRect/>
          </a:stretch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7" name="제목 6">
            <a:extLst>
              <a:ext uri="{FF2B5EF4-FFF2-40B4-BE49-F238E27FC236}">
                <a16:creationId xmlns:a16="http://schemas.microsoft.com/office/drawing/2014/main" id="{D614A0A9-F6F3-74D1-9FF3-0E3C3A275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3.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시연 영상 </a:t>
            </a:r>
            <a:r>
              <a:rPr lang="en-US" altLang="ko-KR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– </a:t>
            </a:r>
            <a:r>
              <a:rPr lang="ko-KR" altLang="en-US" dirty="0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적 기능</a:t>
            </a:r>
          </a:p>
        </p:txBody>
      </p:sp>
    </p:spTree>
    <p:extLst>
      <p:ext uri="{BB962C8B-B14F-4D97-AF65-F5344CB8AC3E}">
        <p14:creationId xmlns:p14="http://schemas.microsoft.com/office/powerpoint/2010/main" val="11181991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312</Words>
  <Application>Microsoft Office PowerPoint</Application>
  <PresentationFormat>와이드스크린</PresentationFormat>
  <Paragraphs>54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나눔스퀘어 네오 Heavy</vt:lpstr>
      <vt:lpstr>나눔스퀘어 네오 ExtraBold</vt:lpstr>
      <vt:lpstr>Calibri</vt:lpstr>
      <vt:lpstr>나눔스퀘어 네오 Bold</vt:lpstr>
      <vt:lpstr>Arial</vt:lpstr>
      <vt:lpstr>맑은 고딕</vt:lpstr>
      <vt:lpstr>Office 테마</vt:lpstr>
      <vt:lpstr>유니티를 이용한 멀티플레이 로그라이크 게임 &lt; 스폴라트 &gt;</vt:lpstr>
      <vt:lpstr>목차</vt:lpstr>
      <vt:lpstr>1. 게임 콘텐츠 설명</vt:lpstr>
      <vt:lpstr>1. 게임 콘텐츠 설명</vt:lpstr>
      <vt:lpstr>1. 게임 콘텐츠 설명</vt:lpstr>
      <vt:lpstr>2. 구현된 기능</vt:lpstr>
      <vt:lpstr>3. 시연 영상 – 멀티플레이 기능</vt:lpstr>
      <vt:lpstr>3. 시연 영상 – 플레이어 기능</vt:lpstr>
      <vt:lpstr>3. 시연 영상 – 적 기능</vt:lpstr>
      <vt:lpstr>3. 시연 영상 – 랜덤 맵 생성</vt:lpstr>
      <vt:lpstr>4. 역할</vt:lpstr>
      <vt:lpstr>5. 다음 학기 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Hanbin Koo</dc:creator>
  <cp:lastModifiedBy>Hanbin Koo</cp:lastModifiedBy>
  <cp:revision>42</cp:revision>
  <dcterms:created xsi:type="dcterms:W3CDTF">2025-06-09T13:14:44Z</dcterms:created>
  <dcterms:modified xsi:type="dcterms:W3CDTF">2025-12-15T14:39:05Z</dcterms:modified>
</cp:coreProperties>
</file>

<file path=docProps/thumbnail.jpeg>
</file>